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35" r:id="rId631"/>
    <p:sldId id="1225" r:id="rId632"/>
    <p:sldId id="1236" r:id="rId633"/>
    <p:sldId id="1237" r:id="rId634"/>
    <p:sldId id="1238" r:id="rId635"/>
    <p:sldId id="1239" r:id="rId636"/>
    <p:sldId id="1240"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654" y="-3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6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 xmlns:p14="http://schemas.microsoft.com/office/powerpoint/2010/main"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 xmlns:a16="http://schemas.microsoft.com/office/drawing/2014/main"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 xmlns:a16="http://schemas.microsoft.com/office/drawing/2014/main"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 xmlns:a16="http://schemas.microsoft.com/office/drawing/2014/main"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(2, 'rajesh', 'mehta', '2000-12-20', 'rajesh.mehta@gmail.com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(3, 'vipul', 'shah', '2001-07-19', 'shahvipul@yahoomail.com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(4, 'kamlesh', 'kaka', '2002-11-26', 'kamlesh.kaka@gmail.com</a:t>
            </a:r>
            <a:r>
              <a:rPr lang="en-US" dirty="0" smtClean="0">
                <a:latin typeface="Calibri (Body)"/>
                <a:cs typeface="Arial" pitchFamily="34" charset="0"/>
              </a:rPr>
              <a:t>');</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sp>
        <p:nvSpPr>
          <p:cNvPr id="22" name="Rectangle 21"/>
          <p:cNvSpPr/>
          <p:nvPr/>
        </p:nvSpPr>
        <p:spPr>
          <a:xfrm>
            <a:off x="190550" y="3429000"/>
            <a:ext cx="11233248"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(default, 'ramlal', 'kumar', '2000-11-07', 'ramlal447@gmail.com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(default, 'raj', 'sharma', '2001-12-20', 'raj1999@gmail.com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(default, 'bimal', 'verma', '1998-07-19', 'bimal1984@yahoomail.com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(default, 'kamlesh', 'kumar', '1999-11-26', 'kamlesh1623@gmail.com');</a:t>
            </a:r>
            <a:endParaRPr lang="en-US" dirty="0" smtClean="0">
              <a:latin typeface="Calibri (Body)"/>
              <a:cs typeface="Arial" pitchFamily="34" charset="0"/>
            </a:endParaRP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2" name="Picture 2"/>
          <p:cNvPicPr>
            <a:picLocks noChangeAspect="1" noChangeArrowheads="1"/>
          </p:cNvPicPr>
          <p:nvPr/>
        </p:nvPicPr>
        <p:blipFill>
          <a:blip r:embed="rId3" cstate="print"/>
          <a:srcRect/>
          <a:stretch>
            <a:fillRect/>
          </a:stretch>
        </p:blipFill>
        <p:spPr bwMode="auto">
          <a:xfrm>
            <a:off x="3862958" y="2204864"/>
            <a:ext cx="5181600" cy="10191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862958" y="4653136"/>
            <a:ext cx="3952875" cy="1704975"/>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190550"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(2, 'rajesh', 'mehta', '2000-12-20', 'rajesh.mehta@gmail.com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(3, 'vipul', 'shah', '2001-07-19', 'shahvipul@yahoomail.com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(4, 'kamlesh', 'kaka', '2002-11-26', 'kamlesh.kaka@gmail.com</a:t>
            </a:r>
            <a:r>
              <a:rPr lang="en-US" dirty="0" smtClean="0">
                <a:latin typeface="Calibri (Body)"/>
                <a:cs typeface="Arial" pitchFamily="34" charset="0"/>
              </a:rPr>
              <a:t>');</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334566" y="3628762"/>
            <a:ext cx="734481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(2, 'rajesh', 'mehta', '2000-12-20', 'rajesh.mehta@gmail.com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(3, 'vipul', 'shah', '2001-07-19', 'shahvipul@yahoomail.com</a:t>
            </a:r>
            <a:r>
              <a:rPr lang="en-US" dirty="0" smtClean="0">
                <a:latin typeface="Calibri (Body)"/>
                <a:cs typeface="Arial" pitchFamily="34" charset="0"/>
              </a:rPr>
              <a:t>');</a:t>
            </a:r>
          </a:p>
          <a:p>
            <a:pPr marL="342900" indent="-342900">
              <a:buFont typeface="Arial" pitchFamily="34" charset="0"/>
              <a:buChar char="•"/>
            </a:pPr>
            <a:r>
              <a:rPr lang="en-US" dirty="0" smtClean="0">
                <a:latin typeface="Calibri (Body)"/>
                <a:cs typeface="Arial" pitchFamily="34" charset="0"/>
              </a:rPr>
              <a:t>INSERT </a:t>
            </a:r>
            <a:r>
              <a:rPr lang="en-US" dirty="0" smtClean="0">
                <a:latin typeface="Calibri (Body)"/>
                <a:cs typeface="Arial" pitchFamily="34" charset="0"/>
              </a:rPr>
              <a:t>INTO student VALUES (4, 'kamlesh', 'kaka', '2002-11-26', 'kamlesh.kaka@gmail.com</a:t>
            </a:r>
            <a:r>
              <a:rPr lang="en-US" dirty="0" smtClean="0">
                <a:latin typeface="Calibri (Body)"/>
                <a:cs typeface="Arial" pitchFamily="34" charset="0"/>
              </a:rPr>
              <a:t>');</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51073</TotalTime>
  <Words>50466</Words>
  <Application>Microsoft Office PowerPoint</Application>
  <PresentationFormat>Custom</PresentationFormat>
  <Paragraphs>6836</Paragraphs>
  <Slides>636</Slides>
  <Notes>30</Notes>
  <HiddenSlides>80</HiddenSlides>
  <MMClips>0</MMClips>
  <ScaleCrop>false</ScaleCrop>
  <HeadingPairs>
    <vt:vector size="4" baseType="variant">
      <vt:variant>
        <vt:lpstr>Theme</vt:lpstr>
      </vt:variant>
      <vt:variant>
        <vt:i4>1</vt:i4>
      </vt:variant>
      <vt:variant>
        <vt:lpstr>Slide Titles</vt:lpstr>
      </vt:variant>
      <vt:variant>
        <vt:i4>636</vt:i4>
      </vt:variant>
    </vt:vector>
  </HeadingPairs>
  <TitlesOfParts>
    <vt:vector size="63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2843</cp:revision>
  <dcterms:created xsi:type="dcterms:W3CDTF">2019-04-24T09:11:59Z</dcterms:created>
  <dcterms:modified xsi:type="dcterms:W3CDTF">2020-06-03T06:37:43Z</dcterms:modified>
</cp:coreProperties>
</file>